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37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13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33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87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08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0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52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69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88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61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13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E39B-3A24-4642-BE18-27DE58FECBAF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EE4C-7BB7-4A6D-A842-F4927E030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75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dirty="0" err="1"/>
              <a:t>Traumapädagogische</a:t>
            </a:r>
            <a:r>
              <a:rPr lang="de-DE" sz="4400" dirty="0"/>
              <a:t> Interventionen und Tools für den </a:t>
            </a:r>
            <a:r>
              <a:rPr lang="de-DE" sz="4400" dirty="0" smtClean="0"/>
              <a:t>Schulalltag</a:t>
            </a:r>
            <a:br>
              <a:rPr lang="de-DE" sz="4400" dirty="0" smtClean="0"/>
            </a:br>
            <a:r>
              <a:rPr lang="de-DE" sz="4400" dirty="0" smtClean="0"/>
              <a:t>Elternarbeit und Selbstfürsorge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Andrea Richter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11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Elternarbeit – Eltern verstehen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Fehlende Informationen und mangelnde Klarheit führen zu Frustrationen</a:t>
            </a:r>
          </a:p>
          <a:p>
            <a:r>
              <a:rPr lang="de-DE" dirty="0" smtClean="0"/>
              <a:t>Unterschiedlicher Umgang damit: zwischen Rückzug und Angriff</a:t>
            </a:r>
          </a:p>
          <a:p>
            <a:r>
              <a:rPr lang="de-DE" dirty="0" smtClean="0"/>
              <a:t>Verunsicherung in der Rolle als Eltern</a:t>
            </a:r>
          </a:p>
          <a:p>
            <a:r>
              <a:rPr lang="de-DE" dirty="0" smtClean="0"/>
              <a:t>Erleben des Verlusts an Autonomie und Kompetenz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84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Elternarbeit - Unterstützung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Anerkennen der elterlichen Erziehungskompetenz</a:t>
            </a:r>
          </a:p>
          <a:p>
            <a:r>
              <a:rPr lang="de-DE" dirty="0" smtClean="0"/>
              <a:t>Hilfe suchen</a:t>
            </a:r>
          </a:p>
          <a:p>
            <a:pPr lvl="1"/>
            <a:r>
              <a:rPr lang="de-DE" dirty="0" smtClean="0"/>
              <a:t>bei fehlender Kenntnis der Sprache (keine Kinder als Dolmetscher!)</a:t>
            </a:r>
          </a:p>
          <a:p>
            <a:pPr lvl="1"/>
            <a:r>
              <a:rPr lang="de-DE" dirty="0" smtClean="0"/>
              <a:t>Bei fehlender Kenntnis der Kultur (keine Kultur ist homogen!)</a:t>
            </a:r>
          </a:p>
          <a:p>
            <a:r>
              <a:rPr lang="de-DE" dirty="0" smtClean="0"/>
              <a:t>Unterstützung beim Finden von Hilfe</a:t>
            </a:r>
          </a:p>
          <a:p>
            <a:pPr lvl="1"/>
            <a:r>
              <a:rPr lang="de-DE" dirty="0" smtClean="0"/>
              <a:t>Über Unterstützungssysteme aufklären (z.B. Kinder- und Jugendhilfe, Schulpsychologie, ….</a:t>
            </a:r>
          </a:p>
          <a:p>
            <a:pPr lvl="1"/>
            <a:r>
              <a:rPr lang="de-DE" dirty="0" smtClean="0"/>
              <a:t>Information über Zugang zu diesen Unterstützungen vermitteln (Irrtümer aufklären, …)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84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Psychohygiene für Lehrkräfte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Phänomen der Gegenübertragung (Trauma kann anstecken!)</a:t>
            </a:r>
          </a:p>
          <a:p>
            <a:r>
              <a:rPr lang="de-DE" dirty="0" smtClean="0"/>
              <a:t>Umgang mit Stress: Erkennen von Stress, Symptome richtig deuten, Bewältigungsmechanismen</a:t>
            </a:r>
          </a:p>
          <a:p>
            <a:r>
              <a:rPr lang="de-DE" dirty="0" smtClean="0"/>
              <a:t>Der kurze Stopp</a:t>
            </a:r>
          </a:p>
          <a:p>
            <a:r>
              <a:rPr lang="de-DE" dirty="0" smtClean="0"/>
              <a:t>Hilfe suchen im Team: gemeinsam lassen sich auch schwierige Krisen besser bewältigen</a:t>
            </a:r>
          </a:p>
          <a:p>
            <a:r>
              <a:rPr lang="de-DE" dirty="0" smtClean="0"/>
              <a:t>Intervision (regelmäßige „Fallbesprechung“) / Supervision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22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Traumapädagogische Interventionen und Tools für den Schulalltag Elternarbeit und Selbstfürsorge</vt:lpstr>
      <vt:lpstr>Elternarbeit – Eltern verstehen</vt:lpstr>
      <vt:lpstr>Elternarbeit - Unterstützung</vt:lpstr>
      <vt:lpstr>Psychohygiene für Lehrkräfte</vt:lpstr>
    </vt:vector>
  </TitlesOfParts>
  <Company>Landesschulrat Für Niederösterreich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Traumapädagogische Interventionen und Tools für den Schulalltag Elternarbeit und Selbstfürsorge</dc:title>
  <dc:creator>Richter Andrea</dc:creator>
  <cp:lastModifiedBy>Richter Andrea</cp:lastModifiedBy>
  <cp:revision>2</cp:revision>
  <dcterms:created xsi:type="dcterms:W3CDTF">2021-06-10T05:54:53Z</dcterms:created>
  <dcterms:modified xsi:type="dcterms:W3CDTF">2021-06-10T06:00:20Z</dcterms:modified>
</cp:coreProperties>
</file>